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4630400" cy="8229600"/>
  <p:notesSz cx="8229600" cy="1463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53" d="100"/>
          <a:sy n="53" d="100"/>
        </p:scale>
        <p:origin x="748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703048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ASTER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2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6952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624328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5528" y="5815584"/>
            <a:ext cx="13048488" cy="36576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5528" y="6099048"/>
            <a:ext cx="457200" cy="640080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1362456" y="6099048"/>
            <a:ext cx="2916936" cy="242268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120"/>
              </a:lnSpc>
              <a:buNone/>
            </a:pPr>
            <a:r>
              <a:rPr lang="en-US" sz="223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Name : AKASH YADAV</a:t>
            </a:r>
          </a:p>
          <a:p>
            <a:pPr marL="0" indent="0" algn="l">
              <a:lnSpc>
                <a:spcPts val="3120"/>
              </a:lnSpc>
              <a:buNone/>
            </a:pPr>
            <a:r>
              <a:rPr lang="en-US" sz="223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</a:rPr>
              <a:t>Registration No :12310801</a:t>
            </a:r>
          </a:p>
          <a:p>
            <a:pPr marL="0" indent="0" algn="l">
              <a:lnSpc>
                <a:spcPts val="3120"/>
              </a:lnSpc>
              <a:buNone/>
            </a:pPr>
            <a:r>
              <a:rPr lang="en-US" sz="223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</a:rPr>
              <a:t>University : LPU</a:t>
            </a:r>
          </a:p>
          <a:p>
            <a:pPr marL="0" indent="0" algn="l">
              <a:lnSpc>
                <a:spcPts val="3120"/>
              </a:lnSpc>
              <a:buNone/>
            </a:pPr>
            <a:r>
              <a:rPr lang="en-US" sz="223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</a:rPr>
              <a:t>Duration : June 10 – July 16, 2025</a:t>
            </a:r>
          </a:p>
          <a:p>
            <a:pPr marL="0" indent="0" algn="l">
              <a:lnSpc>
                <a:spcPts val="3120"/>
              </a:lnSpc>
              <a:buNone/>
            </a:pPr>
            <a:endParaRPr lang="en-US" sz="2230" dirty="0">
              <a:solidFill>
                <a:srgbClr val="FFFFFF"/>
              </a:solidFill>
              <a:latin typeface="思源黑体-思源黑体-Medium" pitchFamily="34" charset="0"/>
              <a:ea typeface="思源黑体-思源黑体-Medium" pitchFamily="34" charset="-122"/>
            </a:endParaRPr>
          </a:p>
          <a:p>
            <a:pPr marL="0" indent="0" algn="l">
              <a:lnSpc>
                <a:spcPts val="3120"/>
              </a:lnSpc>
              <a:buNone/>
            </a:pPr>
            <a:endParaRPr lang="en-US" sz="2230" dirty="0"/>
          </a:p>
        </p:txBody>
      </p:sp>
      <p:sp>
        <p:nvSpPr>
          <p:cNvPr id="7" name="Text 1"/>
          <p:cNvSpPr/>
          <p:nvPr/>
        </p:nvSpPr>
        <p:spPr>
          <a:xfrm>
            <a:off x="1362456" y="6492240"/>
            <a:ext cx="2916936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870"/>
              </a:lnSpc>
              <a:buNone/>
            </a:pPr>
            <a:endParaRPr lang="en-US" sz="1330" dirty="0"/>
          </a:p>
        </p:txBody>
      </p:sp>
      <p:sp>
        <p:nvSpPr>
          <p:cNvPr id="8" name="Text 2"/>
          <p:cNvSpPr/>
          <p:nvPr/>
        </p:nvSpPr>
        <p:spPr>
          <a:xfrm>
            <a:off x="795528" y="3602736"/>
            <a:ext cx="13048488" cy="195681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7700"/>
              </a:lnSpc>
              <a:buNone/>
            </a:pPr>
            <a:r>
              <a:rPr lang="en-US" sz="6160" dirty="0">
                <a:solidFill>
                  <a:srgbClr val="FFFFFF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Versioned Document Tracker with Undo/Redo Operations</a:t>
            </a:r>
            <a:endParaRPr lang="en-US" sz="616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852160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0256" y="3666744"/>
            <a:ext cx="7251192" cy="859536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0256" y="4681728"/>
            <a:ext cx="7251192" cy="859536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6647688" y="2724912"/>
            <a:ext cx="7196328" cy="71323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5580"/>
              </a:lnSpc>
              <a:buNone/>
            </a:pPr>
            <a:r>
              <a:rPr lang="en-US" sz="4460" dirty="0">
                <a:solidFill>
                  <a:srgbClr val="FFFFFF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Concepts</a:t>
            </a:r>
            <a:endParaRPr lang="en-US" sz="4460" dirty="0"/>
          </a:p>
        </p:txBody>
      </p:sp>
      <p:sp>
        <p:nvSpPr>
          <p:cNvPr id="7" name="Text 1"/>
          <p:cNvSpPr/>
          <p:nvPr/>
        </p:nvSpPr>
        <p:spPr>
          <a:xfrm>
            <a:off x="6903720" y="3950208"/>
            <a:ext cx="6684264" cy="2834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230"/>
              </a:lnSpc>
              <a:buNone/>
            </a:pPr>
            <a:r>
              <a:rPr lang="en-US" sz="178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OOP</a:t>
            </a:r>
            <a:endParaRPr lang="en-US" sz="1780" dirty="0"/>
          </a:p>
        </p:txBody>
      </p:sp>
      <p:sp>
        <p:nvSpPr>
          <p:cNvPr id="8" name="Text 2"/>
          <p:cNvSpPr/>
          <p:nvPr/>
        </p:nvSpPr>
        <p:spPr>
          <a:xfrm>
            <a:off x="6903720" y="4974336"/>
            <a:ext cx="6684264" cy="2834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230"/>
              </a:lnSpc>
              <a:buNone/>
            </a:pPr>
            <a:r>
              <a:rPr lang="en-US" sz="178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Dynamic Memory Management</a:t>
            </a:r>
            <a:endParaRPr lang="en-US" sz="178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624328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5528" y="4535424"/>
            <a:ext cx="13048488" cy="71323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5580"/>
              </a:lnSpc>
              <a:buNone/>
            </a:pPr>
            <a:r>
              <a:rPr lang="en-US" sz="4460" dirty="0">
                <a:solidFill>
                  <a:srgbClr val="FFFFFF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IDE</a:t>
            </a:r>
            <a:endParaRPr lang="en-US" sz="4460" dirty="0"/>
          </a:p>
        </p:txBody>
      </p:sp>
      <p:sp>
        <p:nvSpPr>
          <p:cNvPr id="5" name="Text 1"/>
          <p:cNvSpPr/>
          <p:nvPr/>
        </p:nvSpPr>
        <p:spPr>
          <a:xfrm>
            <a:off x="795528" y="5495544"/>
            <a:ext cx="13048488" cy="2834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230"/>
              </a:lnSpc>
              <a:buNone/>
            </a:pPr>
            <a:r>
              <a:rPr lang="en-US" sz="178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Code::Blocks/Dev-C++/VS Code</a:t>
            </a:r>
            <a:endParaRPr lang="en-US" sz="178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852160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647688" y="3364992"/>
            <a:ext cx="7196328" cy="71323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5580"/>
              </a:lnSpc>
              <a:buNone/>
            </a:pPr>
            <a:r>
              <a:rPr lang="en-US" sz="4460" dirty="0">
                <a:solidFill>
                  <a:srgbClr val="FFFFFF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Platform</a:t>
            </a:r>
            <a:endParaRPr lang="en-US" sz="4460" dirty="0"/>
          </a:p>
        </p:txBody>
      </p:sp>
      <p:sp>
        <p:nvSpPr>
          <p:cNvPr id="5" name="Text 1"/>
          <p:cNvSpPr/>
          <p:nvPr/>
        </p:nvSpPr>
        <p:spPr>
          <a:xfrm>
            <a:off x="6647688" y="4334256"/>
            <a:ext cx="7196328" cy="2834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230"/>
              </a:lnSpc>
              <a:buNone/>
            </a:pPr>
            <a:r>
              <a:rPr lang="en-US" sz="178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Windows/Linux</a:t>
            </a:r>
            <a:endParaRPr lang="en-US" sz="178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624328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5528" y="4535424"/>
            <a:ext cx="13048488" cy="71323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5580"/>
              </a:lnSpc>
              <a:buNone/>
            </a:pPr>
            <a:r>
              <a:rPr lang="en-US" sz="4460" dirty="0">
                <a:solidFill>
                  <a:srgbClr val="FFFFFF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4. System Architecture</a:t>
            </a:r>
            <a:endParaRPr lang="en-US" sz="4460" dirty="0"/>
          </a:p>
        </p:txBody>
      </p:sp>
      <p:sp>
        <p:nvSpPr>
          <p:cNvPr id="5" name="Text 1"/>
          <p:cNvSpPr/>
          <p:nvPr/>
        </p:nvSpPr>
        <p:spPr>
          <a:xfrm>
            <a:off x="879749" y="6145249"/>
            <a:ext cx="13048488" cy="2834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230"/>
              </a:lnSpc>
              <a:buNone/>
            </a:pPr>
            <a:r>
              <a:rPr lang="en-US" sz="178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Frontend (Terminal UI) </a:t>
            </a:r>
          </a:p>
          <a:p>
            <a:pPr marL="0" indent="0" algn="l">
              <a:lnSpc>
                <a:spcPts val="2230"/>
              </a:lnSpc>
              <a:buNone/>
            </a:pPr>
            <a:r>
              <a:rPr lang="en-US" sz="178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              ↓</a:t>
            </a:r>
          </a:p>
          <a:p>
            <a:pPr marL="0" indent="0" algn="l">
              <a:lnSpc>
                <a:spcPts val="2230"/>
              </a:lnSpc>
              <a:buNone/>
            </a:pPr>
            <a:r>
              <a:rPr lang="en-US" sz="178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Application Logic (C++ Classes)</a:t>
            </a:r>
          </a:p>
          <a:p>
            <a:pPr marL="0" indent="0" algn="l">
              <a:lnSpc>
                <a:spcPts val="2230"/>
              </a:lnSpc>
              <a:buNone/>
            </a:pPr>
            <a:r>
              <a:rPr lang="en-US" sz="178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             ↓</a:t>
            </a:r>
          </a:p>
          <a:p>
            <a:pPr marL="0" indent="0" algn="l">
              <a:lnSpc>
                <a:spcPts val="2230"/>
              </a:lnSpc>
              <a:buNone/>
            </a:pPr>
            <a:r>
              <a:rPr lang="en-US" sz="178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Data Storage (Stacks)</a:t>
            </a:r>
            <a:endParaRPr lang="en-US" sz="178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624328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5528" y="5010912"/>
            <a:ext cx="3090672" cy="1517904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4800" y="5010912"/>
            <a:ext cx="3090672" cy="1517904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34072" y="5010912"/>
            <a:ext cx="3090672" cy="1517904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53344" y="5010912"/>
            <a:ext cx="3090672" cy="1517904"/>
          </a:xfrm>
          <a:prstGeom prst="rect">
            <a:avLst/>
          </a:prstGeom>
        </p:spPr>
      </p:pic>
      <p:sp>
        <p:nvSpPr>
          <p:cNvPr id="8" name="Text 0"/>
          <p:cNvSpPr/>
          <p:nvPr/>
        </p:nvSpPr>
        <p:spPr>
          <a:xfrm>
            <a:off x="795528" y="4041648"/>
            <a:ext cx="13048488" cy="71323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5580"/>
              </a:lnSpc>
              <a:buNone/>
            </a:pPr>
            <a:r>
              <a:rPr lang="en-US" sz="4460" dirty="0">
                <a:solidFill>
                  <a:srgbClr val="FFFFFF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5. Key Modules</a:t>
            </a:r>
            <a:endParaRPr lang="en-US" sz="4460" dirty="0"/>
          </a:p>
        </p:txBody>
      </p:sp>
      <p:sp>
        <p:nvSpPr>
          <p:cNvPr id="9" name="Text 1"/>
          <p:cNvSpPr/>
          <p:nvPr/>
        </p:nvSpPr>
        <p:spPr>
          <a:xfrm>
            <a:off x="1024128" y="5239512"/>
            <a:ext cx="2642616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90"/>
              </a:lnSpc>
              <a:buNone/>
            </a:pPr>
            <a:r>
              <a:rPr lang="en-US" sz="2230" dirty="0">
                <a:solidFill>
                  <a:srgbClr val="FFFFFF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Document Module</a:t>
            </a:r>
            <a:endParaRPr lang="en-US" sz="2230" dirty="0"/>
          </a:p>
        </p:txBody>
      </p:sp>
      <p:sp>
        <p:nvSpPr>
          <p:cNvPr id="10" name="Text 2"/>
          <p:cNvSpPr/>
          <p:nvPr/>
        </p:nvSpPr>
        <p:spPr>
          <a:xfrm>
            <a:off x="1024128" y="5724144"/>
            <a:ext cx="2642616" cy="56692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230"/>
              </a:lnSpc>
              <a:buNone/>
            </a:pPr>
            <a:r>
              <a:rPr lang="en-US" sz="178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Manages current document state.</a:t>
            </a:r>
            <a:endParaRPr lang="en-US" sz="1780" dirty="0"/>
          </a:p>
        </p:txBody>
      </p:sp>
      <p:sp>
        <p:nvSpPr>
          <p:cNvPr id="11" name="Text 3"/>
          <p:cNvSpPr/>
          <p:nvPr/>
        </p:nvSpPr>
        <p:spPr>
          <a:xfrm>
            <a:off x="4343400" y="5239512"/>
            <a:ext cx="2642616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90"/>
              </a:lnSpc>
              <a:buNone/>
            </a:pPr>
            <a:r>
              <a:rPr lang="en-US" sz="2230" dirty="0">
                <a:solidFill>
                  <a:srgbClr val="FFFFFF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Version Control</a:t>
            </a:r>
            <a:endParaRPr lang="en-US" sz="2230" dirty="0"/>
          </a:p>
        </p:txBody>
      </p:sp>
      <p:sp>
        <p:nvSpPr>
          <p:cNvPr id="12" name="Text 4"/>
          <p:cNvSpPr/>
          <p:nvPr/>
        </p:nvSpPr>
        <p:spPr>
          <a:xfrm>
            <a:off x="4343400" y="5724144"/>
            <a:ext cx="2642616" cy="2834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230"/>
              </a:lnSpc>
              <a:buNone/>
            </a:pPr>
            <a:r>
              <a:rPr lang="en-US" sz="178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Undo/Redo stacks.</a:t>
            </a:r>
            <a:endParaRPr lang="en-US" sz="1780" dirty="0"/>
          </a:p>
        </p:txBody>
      </p:sp>
      <p:sp>
        <p:nvSpPr>
          <p:cNvPr id="13" name="Text 5"/>
          <p:cNvSpPr/>
          <p:nvPr/>
        </p:nvSpPr>
        <p:spPr>
          <a:xfrm>
            <a:off x="7662672" y="5239512"/>
            <a:ext cx="2642616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90"/>
              </a:lnSpc>
              <a:buNone/>
            </a:pPr>
            <a:r>
              <a:rPr lang="en-US" sz="2230" dirty="0">
                <a:solidFill>
                  <a:srgbClr val="FFFFFF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User Interface</a:t>
            </a:r>
            <a:endParaRPr lang="en-US" sz="2230" dirty="0"/>
          </a:p>
        </p:txBody>
      </p:sp>
      <p:sp>
        <p:nvSpPr>
          <p:cNvPr id="14" name="Text 6"/>
          <p:cNvSpPr/>
          <p:nvPr/>
        </p:nvSpPr>
        <p:spPr>
          <a:xfrm>
            <a:off x="7662672" y="5724144"/>
            <a:ext cx="2642616" cy="56692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230"/>
              </a:lnSpc>
              <a:buNone/>
            </a:pPr>
            <a:r>
              <a:rPr lang="en-US" sz="178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Console-based commands.</a:t>
            </a:r>
            <a:endParaRPr lang="en-US" sz="1780" dirty="0"/>
          </a:p>
        </p:txBody>
      </p:sp>
      <p:sp>
        <p:nvSpPr>
          <p:cNvPr id="15" name="Text 7"/>
          <p:cNvSpPr/>
          <p:nvPr/>
        </p:nvSpPr>
        <p:spPr>
          <a:xfrm>
            <a:off x="10972800" y="5239512"/>
            <a:ext cx="2642616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90"/>
              </a:lnSpc>
              <a:buNone/>
            </a:pPr>
            <a:r>
              <a:rPr lang="en-US" sz="2230" dirty="0">
                <a:solidFill>
                  <a:srgbClr val="FFFFFF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File Handling</a:t>
            </a:r>
            <a:endParaRPr lang="en-US" sz="2230" dirty="0"/>
          </a:p>
        </p:txBody>
      </p:sp>
      <p:sp>
        <p:nvSpPr>
          <p:cNvPr id="16" name="Text 8"/>
          <p:cNvSpPr/>
          <p:nvPr/>
        </p:nvSpPr>
        <p:spPr>
          <a:xfrm>
            <a:off x="10972800" y="5724144"/>
            <a:ext cx="2642616" cy="2834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230"/>
              </a:lnSpc>
              <a:buNone/>
            </a:pPr>
            <a:r>
              <a:rPr lang="en-US" sz="178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Save/Load operations.</a:t>
            </a:r>
            <a:endParaRPr lang="en-US" sz="178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09176" y="0"/>
            <a:ext cx="5230368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5528" y="2926080"/>
            <a:ext cx="2542032" cy="1563624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66160" y="2926080"/>
            <a:ext cx="2542032" cy="1563624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5528" y="4718304"/>
            <a:ext cx="2542032" cy="1563624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66160" y="4718304"/>
            <a:ext cx="2542032" cy="1563624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7648" y="2926080"/>
            <a:ext cx="2542032" cy="1563624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7648" y="4718304"/>
            <a:ext cx="2542032" cy="1563624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6384" y="3310128"/>
            <a:ext cx="2569464" cy="1197864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47872" y="3310128"/>
            <a:ext cx="2569464" cy="1197864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6384" y="5093208"/>
            <a:ext cx="2569464" cy="1197864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47872" y="5093208"/>
            <a:ext cx="2569464" cy="1197864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09360" y="3310128"/>
            <a:ext cx="2569464" cy="1197864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09360" y="5093208"/>
            <a:ext cx="2569464" cy="1197864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6384" y="3200400"/>
            <a:ext cx="2569464" cy="146304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47872" y="3200400"/>
            <a:ext cx="2569464" cy="146304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6384" y="4983480"/>
            <a:ext cx="2569464" cy="146304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47872" y="4983480"/>
            <a:ext cx="2569464" cy="146304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09360" y="3200400"/>
            <a:ext cx="2569464" cy="146304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09360" y="4983480"/>
            <a:ext cx="2569464" cy="146304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28216" y="2926080"/>
            <a:ext cx="685800" cy="685800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28216" y="4718304"/>
            <a:ext cx="685800" cy="685800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89704" y="2926080"/>
            <a:ext cx="685800" cy="685800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89704" y="4718304"/>
            <a:ext cx="685800" cy="685800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60336" y="2926080"/>
            <a:ext cx="685800" cy="685800"/>
          </a:xfrm>
          <a:prstGeom prst="rect">
            <a:avLst/>
          </a:prstGeom>
        </p:spPr>
      </p:pic>
      <p:pic>
        <p:nvPicPr>
          <p:cNvPr id="27" name="Image 2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60336" y="4718304"/>
            <a:ext cx="685800" cy="685800"/>
          </a:xfrm>
          <a:prstGeom prst="rect">
            <a:avLst/>
          </a:prstGeom>
        </p:spPr>
      </p:pic>
      <p:sp>
        <p:nvSpPr>
          <p:cNvPr id="28" name="Text 0"/>
          <p:cNvSpPr/>
          <p:nvPr/>
        </p:nvSpPr>
        <p:spPr>
          <a:xfrm>
            <a:off x="795528" y="1965960"/>
            <a:ext cx="8074152" cy="71323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5580"/>
              </a:lnSpc>
              <a:buNone/>
            </a:pPr>
            <a:r>
              <a:rPr lang="en-US" sz="4460" dirty="0">
                <a:solidFill>
                  <a:srgbClr val="FFFFFF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6. Core Features</a:t>
            </a:r>
            <a:endParaRPr lang="en-US" sz="4460" dirty="0"/>
          </a:p>
        </p:txBody>
      </p:sp>
      <p:sp>
        <p:nvSpPr>
          <p:cNvPr id="29" name="Text 1"/>
          <p:cNvSpPr/>
          <p:nvPr/>
        </p:nvSpPr>
        <p:spPr>
          <a:xfrm>
            <a:off x="1984248" y="3072384"/>
            <a:ext cx="173736" cy="39319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570"/>
              </a:lnSpc>
              <a:buNone/>
            </a:pPr>
            <a:r>
              <a:rPr lang="en-US" sz="2140" dirty="0">
                <a:solidFill>
                  <a:srgbClr val="080808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1</a:t>
            </a:r>
            <a:endParaRPr lang="en-US" sz="2140" dirty="0"/>
          </a:p>
        </p:txBody>
      </p:sp>
      <p:sp>
        <p:nvSpPr>
          <p:cNvPr id="30" name="Text 2"/>
          <p:cNvSpPr/>
          <p:nvPr/>
        </p:nvSpPr>
        <p:spPr>
          <a:xfrm>
            <a:off x="1042416" y="3685032"/>
            <a:ext cx="2057400" cy="2834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230"/>
              </a:lnSpc>
              <a:buNone/>
            </a:pPr>
            <a:r>
              <a:rPr lang="en-US" sz="178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✅ Insert Text</a:t>
            </a:r>
            <a:endParaRPr lang="en-US" sz="1780" dirty="0"/>
          </a:p>
        </p:txBody>
      </p:sp>
      <p:sp>
        <p:nvSpPr>
          <p:cNvPr id="31" name="Text 3"/>
          <p:cNvSpPr/>
          <p:nvPr/>
        </p:nvSpPr>
        <p:spPr>
          <a:xfrm>
            <a:off x="1984248" y="4864608"/>
            <a:ext cx="173736" cy="39319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570"/>
              </a:lnSpc>
              <a:buNone/>
            </a:pPr>
            <a:r>
              <a:rPr lang="en-US" sz="2140" dirty="0">
                <a:solidFill>
                  <a:srgbClr val="080808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4</a:t>
            </a:r>
            <a:endParaRPr lang="en-US" sz="2140" dirty="0"/>
          </a:p>
        </p:txBody>
      </p:sp>
      <p:sp>
        <p:nvSpPr>
          <p:cNvPr id="32" name="Text 4"/>
          <p:cNvSpPr/>
          <p:nvPr/>
        </p:nvSpPr>
        <p:spPr>
          <a:xfrm>
            <a:off x="3803904" y="3685032"/>
            <a:ext cx="2057400" cy="2834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230"/>
              </a:lnSpc>
              <a:buNone/>
            </a:pPr>
            <a:r>
              <a:rPr lang="en-US" sz="178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✅ Delete Last Line</a:t>
            </a:r>
            <a:endParaRPr lang="en-US" sz="1780" dirty="0"/>
          </a:p>
        </p:txBody>
      </p:sp>
      <p:sp>
        <p:nvSpPr>
          <p:cNvPr id="33" name="Text 5"/>
          <p:cNvSpPr/>
          <p:nvPr/>
        </p:nvSpPr>
        <p:spPr>
          <a:xfrm>
            <a:off x="1042416" y="5468112"/>
            <a:ext cx="2057400" cy="56692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230"/>
              </a:lnSpc>
              <a:buNone/>
            </a:pPr>
            <a:r>
              <a:rPr lang="en-US" sz="178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✅ Display Document</a:t>
            </a:r>
            <a:endParaRPr lang="en-US" sz="1780" dirty="0"/>
          </a:p>
        </p:txBody>
      </p:sp>
      <p:sp>
        <p:nvSpPr>
          <p:cNvPr id="34" name="Text 6"/>
          <p:cNvSpPr/>
          <p:nvPr/>
        </p:nvSpPr>
        <p:spPr>
          <a:xfrm>
            <a:off x="4745736" y="3072384"/>
            <a:ext cx="173736" cy="39319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570"/>
              </a:lnSpc>
              <a:buNone/>
            </a:pPr>
            <a:r>
              <a:rPr lang="en-US" sz="2140" dirty="0">
                <a:solidFill>
                  <a:srgbClr val="080808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2</a:t>
            </a:r>
            <a:endParaRPr lang="en-US" sz="2140" dirty="0"/>
          </a:p>
        </p:txBody>
      </p:sp>
      <p:sp>
        <p:nvSpPr>
          <p:cNvPr id="35" name="Text 7"/>
          <p:cNvSpPr/>
          <p:nvPr/>
        </p:nvSpPr>
        <p:spPr>
          <a:xfrm>
            <a:off x="3803904" y="5468112"/>
            <a:ext cx="2057400" cy="56692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230"/>
              </a:lnSpc>
              <a:buNone/>
            </a:pPr>
            <a:r>
              <a:rPr lang="en-US" sz="178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✅ Save/Load from File</a:t>
            </a:r>
            <a:endParaRPr lang="en-US" sz="1780" dirty="0"/>
          </a:p>
        </p:txBody>
      </p:sp>
      <p:sp>
        <p:nvSpPr>
          <p:cNvPr id="36" name="Text 8"/>
          <p:cNvSpPr/>
          <p:nvPr/>
        </p:nvSpPr>
        <p:spPr>
          <a:xfrm>
            <a:off x="4745736" y="4864608"/>
            <a:ext cx="173736" cy="39319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570"/>
              </a:lnSpc>
              <a:buNone/>
            </a:pPr>
            <a:r>
              <a:rPr lang="en-US" sz="2140" dirty="0">
                <a:solidFill>
                  <a:srgbClr val="080808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5</a:t>
            </a:r>
            <a:endParaRPr lang="en-US" sz="2140" dirty="0"/>
          </a:p>
        </p:txBody>
      </p:sp>
      <p:sp>
        <p:nvSpPr>
          <p:cNvPr id="37" name="Text 9"/>
          <p:cNvSpPr/>
          <p:nvPr/>
        </p:nvSpPr>
        <p:spPr>
          <a:xfrm>
            <a:off x="6574536" y="3685032"/>
            <a:ext cx="2057400" cy="56692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230"/>
              </a:lnSpc>
              <a:buNone/>
            </a:pPr>
            <a:r>
              <a:rPr lang="en-US" sz="178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✅ Undo/Redo Operations</a:t>
            </a:r>
            <a:endParaRPr lang="en-US" sz="1780" dirty="0"/>
          </a:p>
        </p:txBody>
      </p:sp>
      <p:sp>
        <p:nvSpPr>
          <p:cNvPr id="38" name="Text 10"/>
          <p:cNvSpPr/>
          <p:nvPr/>
        </p:nvSpPr>
        <p:spPr>
          <a:xfrm>
            <a:off x="7516368" y="3072384"/>
            <a:ext cx="173736" cy="39319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570"/>
              </a:lnSpc>
              <a:buNone/>
            </a:pPr>
            <a:r>
              <a:rPr lang="en-US" sz="2140" dirty="0">
                <a:solidFill>
                  <a:srgbClr val="080808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3</a:t>
            </a:r>
            <a:endParaRPr lang="en-US" sz="2140" dirty="0"/>
          </a:p>
        </p:txBody>
      </p:sp>
      <p:sp>
        <p:nvSpPr>
          <p:cNvPr id="39" name="Text 11"/>
          <p:cNvSpPr/>
          <p:nvPr/>
        </p:nvSpPr>
        <p:spPr>
          <a:xfrm>
            <a:off x="6574536" y="5468112"/>
            <a:ext cx="2057400" cy="56692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230"/>
              </a:lnSpc>
              <a:buNone/>
            </a:pPr>
            <a:r>
              <a:rPr lang="en-US" sz="178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✅ Clear Document</a:t>
            </a:r>
            <a:endParaRPr lang="en-US" sz="1780" dirty="0"/>
          </a:p>
        </p:txBody>
      </p:sp>
      <p:sp>
        <p:nvSpPr>
          <p:cNvPr id="40" name="Text 12"/>
          <p:cNvSpPr/>
          <p:nvPr/>
        </p:nvSpPr>
        <p:spPr>
          <a:xfrm>
            <a:off x="7516368" y="4864608"/>
            <a:ext cx="173736" cy="39319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570"/>
              </a:lnSpc>
              <a:buNone/>
            </a:pPr>
            <a:r>
              <a:rPr lang="en-US" sz="2140" dirty="0">
                <a:solidFill>
                  <a:srgbClr val="080808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6</a:t>
            </a:r>
            <a:endParaRPr lang="en-US" sz="214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09176" y="0"/>
            <a:ext cx="5230368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6112" y="3419856"/>
            <a:ext cx="2459736" cy="13716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7600" y="3419856"/>
            <a:ext cx="2459736" cy="13716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6112" y="4983480"/>
            <a:ext cx="3840480" cy="804672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47488" y="4983480"/>
            <a:ext cx="3840480" cy="804672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8232" y="3419856"/>
            <a:ext cx="2459736" cy="13716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6384" y="3419856"/>
            <a:ext cx="146304" cy="13716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47872" y="3419856"/>
            <a:ext cx="146304" cy="13716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6384" y="4983480"/>
            <a:ext cx="146304" cy="804672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28616" y="4983480"/>
            <a:ext cx="146304" cy="804672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09360" y="3419856"/>
            <a:ext cx="146304" cy="1371600"/>
          </a:xfrm>
          <a:prstGeom prst="rect">
            <a:avLst/>
          </a:prstGeom>
        </p:spPr>
      </p:pic>
      <p:sp>
        <p:nvSpPr>
          <p:cNvPr id="14" name="Text 0"/>
          <p:cNvSpPr/>
          <p:nvPr/>
        </p:nvSpPr>
        <p:spPr>
          <a:xfrm>
            <a:off x="795528" y="2478024"/>
            <a:ext cx="8074152" cy="71323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5580"/>
              </a:lnSpc>
              <a:buNone/>
            </a:pPr>
            <a:r>
              <a:rPr lang="en-US" sz="4460" dirty="0">
                <a:solidFill>
                  <a:srgbClr val="FFFFFF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7. Learning Outcomes</a:t>
            </a:r>
            <a:endParaRPr lang="en-US" sz="4460" dirty="0"/>
          </a:p>
        </p:txBody>
      </p:sp>
      <p:sp>
        <p:nvSpPr>
          <p:cNvPr id="15" name="Text 1"/>
          <p:cNvSpPr/>
          <p:nvPr/>
        </p:nvSpPr>
        <p:spPr>
          <a:xfrm>
            <a:off x="1133856" y="3685032"/>
            <a:ext cx="1956816" cy="85039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230"/>
              </a:lnSpc>
              <a:buNone/>
            </a:pPr>
            <a:r>
              <a:rPr lang="en-US" sz="178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Enhanced C++ programming skills.</a:t>
            </a:r>
            <a:endParaRPr lang="en-US" sz="1780" dirty="0"/>
          </a:p>
        </p:txBody>
      </p:sp>
      <p:sp>
        <p:nvSpPr>
          <p:cNvPr id="16" name="Text 2"/>
          <p:cNvSpPr/>
          <p:nvPr/>
        </p:nvSpPr>
        <p:spPr>
          <a:xfrm>
            <a:off x="1133856" y="5239512"/>
            <a:ext cx="3346704" cy="2834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230"/>
              </a:lnSpc>
              <a:buNone/>
            </a:pPr>
            <a:r>
              <a:rPr lang="en-US" sz="178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Problem-solving approach.</a:t>
            </a:r>
            <a:endParaRPr lang="en-US" sz="1780" dirty="0"/>
          </a:p>
        </p:txBody>
      </p:sp>
      <p:sp>
        <p:nvSpPr>
          <p:cNvPr id="17" name="Text 3"/>
          <p:cNvSpPr/>
          <p:nvPr/>
        </p:nvSpPr>
        <p:spPr>
          <a:xfrm>
            <a:off x="3904488" y="3685032"/>
            <a:ext cx="1956816" cy="56692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230"/>
              </a:lnSpc>
              <a:buNone/>
            </a:pPr>
            <a:r>
              <a:rPr lang="en-US" sz="178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Practical OOP implementation.</a:t>
            </a:r>
            <a:endParaRPr lang="en-US" sz="1780" dirty="0"/>
          </a:p>
        </p:txBody>
      </p:sp>
      <p:sp>
        <p:nvSpPr>
          <p:cNvPr id="18" name="Text 4"/>
          <p:cNvSpPr/>
          <p:nvPr/>
        </p:nvSpPr>
        <p:spPr>
          <a:xfrm>
            <a:off x="5285232" y="5239512"/>
            <a:ext cx="3346704" cy="2834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230"/>
              </a:lnSpc>
              <a:buNone/>
            </a:pPr>
            <a:r>
              <a:rPr lang="en-US" sz="178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Software design principles.</a:t>
            </a:r>
            <a:endParaRPr lang="en-US" sz="1780" dirty="0"/>
          </a:p>
        </p:txBody>
      </p:sp>
      <p:sp>
        <p:nvSpPr>
          <p:cNvPr id="19" name="Text 5"/>
          <p:cNvSpPr/>
          <p:nvPr/>
        </p:nvSpPr>
        <p:spPr>
          <a:xfrm>
            <a:off x="6665976" y="3685032"/>
            <a:ext cx="1956816" cy="56692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230"/>
              </a:lnSpc>
              <a:buNone/>
            </a:pPr>
            <a:r>
              <a:rPr lang="en-US" sz="178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Data structure applications.</a:t>
            </a:r>
            <a:endParaRPr lang="en-US" sz="178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9144"/>
            <a:ext cx="14630400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5528" y="3502152"/>
            <a:ext cx="13048488" cy="97840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7700"/>
              </a:lnSpc>
              <a:buNone/>
            </a:pPr>
            <a:r>
              <a:rPr lang="en-US" sz="6160" dirty="0">
                <a:solidFill>
                  <a:srgbClr val="FFFFFF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Thank You</a:t>
            </a:r>
            <a:endParaRPr lang="en-US" sz="616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5528" y="1545336"/>
            <a:ext cx="13048488" cy="97840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7700"/>
              </a:lnSpc>
              <a:buNone/>
            </a:pPr>
            <a:r>
              <a:rPr lang="en-US" sz="6160" dirty="0">
                <a:solidFill>
                  <a:srgbClr val="FFFFFF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CONTENTS</a:t>
            </a:r>
            <a:endParaRPr lang="en-US" sz="6160" dirty="0"/>
          </a:p>
        </p:txBody>
      </p:sp>
      <p:sp>
        <p:nvSpPr>
          <p:cNvPr id="5" name="Text 1"/>
          <p:cNvSpPr/>
          <p:nvPr/>
        </p:nvSpPr>
        <p:spPr>
          <a:xfrm>
            <a:off x="1024128" y="3008376"/>
            <a:ext cx="5961888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90"/>
              </a:lnSpc>
              <a:buNone/>
            </a:pPr>
            <a:r>
              <a:rPr lang="en-US" sz="2230" dirty="0">
                <a:solidFill>
                  <a:srgbClr val="FFFFFF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1. Introduction</a:t>
            </a:r>
            <a:endParaRPr lang="en-US" sz="2230" dirty="0"/>
          </a:p>
        </p:txBody>
      </p:sp>
      <p:sp>
        <p:nvSpPr>
          <p:cNvPr id="6" name="Text 2"/>
          <p:cNvSpPr/>
          <p:nvPr/>
        </p:nvSpPr>
        <p:spPr>
          <a:xfrm>
            <a:off x="1024128" y="4041648"/>
            <a:ext cx="5961888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90"/>
              </a:lnSpc>
              <a:buNone/>
            </a:pPr>
            <a:r>
              <a:rPr lang="en-US" sz="2230" dirty="0">
                <a:solidFill>
                  <a:srgbClr val="FFFFFF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3. Technology Stack</a:t>
            </a:r>
            <a:endParaRPr lang="en-US" sz="2230" dirty="0"/>
          </a:p>
        </p:txBody>
      </p:sp>
      <p:sp>
        <p:nvSpPr>
          <p:cNvPr id="7" name="Text 3"/>
          <p:cNvSpPr/>
          <p:nvPr/>
        </p:nvSpPr>
        <p:spPr>
          <a:xfrm>
            <a:off x="1024128" y="5074920"/>
            <a:ext cx="5961888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90"/>
              </a:lnSpc>
              <a:buNone/>
            </a:pPr>
            <a:r>
              <a:rPr lang="en-US" sz="2230" dirty="0">
                <a:solidFill>
                  <a:srgbClr val="FFFFFF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5. Key Modules</a:t>
            </a:r>
            <a:endParaRPr lang="en-US" sz="2230" dirty="0"/>
          </a:p>
        </p:txBody>
      </p:sp>
      <p:sp>
        <p:nvSpPr>
          <p:cNvPr id="8" name="Text 4"/>
          <p:cNvSpPr/>
          <p:nvPr/>
        </p:nvSpPr>
        <p:spPr>
          <a:xfrm>
            <a:off x="1024128" y="6108192"/>
            <a:ext cx="5961888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90"/>
              </a:lnSpc>
              <a:buNone/>
            </a:pPr>
            <a:r>
              <a:rPr lang="en-US" sz="2230" dirty="0">
                <a:solidFill>
                  <a:srgbClr val="FFFFFF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7. Learning Outcomes</a:t>
            </a:r>
            <a:endParaRPr lang="en-US" sz="2230" dirty="0"/>
          </a:p>
        </p:txBody>
      </p:sp>
      <p:sp>
        <p:nvSpPr>
          <p:cNvPr id="9" name="Text 5"/>
          <p:cNvSpPr/>
          <p:nvPr/>
        </p:nvSpPr>
        <p:spPr>
          <a:xfrm>
            <a:off x="7662672" y="3008376"/>
            <a:ext cx="5961888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90"/>
              </a:lnSpc>
              <a:buNone/>
            </a:pPr>
            <a:r>
              <a:rPr lang="en-US" sz="2230" dirty="0">
                <a:solidFill>
                  <a:srgbClr val="FFFFFF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2. Objectives</a:t>
            </a:r>
            <a:endParaRPr lang="en-US" sz="2230" dirty="0"/>
          </a:p>
        </p:txBody>
      </p:sp>
      <p:sp>
        <p:nvSpPr>
          <p:cNvPr id="10" name="Text 6"/>
          <p:cNvSpPr/>
          <p:nvPr/>
        </p:nvSpPr>
        <p:spPr>
          <a:xfrm>
            <a:off x="7662672" y="4041648"/>
            <a:ext cx="5961888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90"/>
              </a:lnSpc>
              <a:buNone/>
            </a:pPr>
            <a:r>
              <a:rPr lang="en-US" sz="2230" dirty="0">
                <a:solidFill>
                  <a:srgbClr val="FFFFFF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4. System Architecture</a:t>
            </a:r>
            <a:endParaRPr lang="en-US" sz="2230" dirty="0"/>
          </a:p>
        </p:txBody>
      </p:sp>
      <p:sp>
        <p:nvSpPr>
          <p:cNvPr id="11" name="Text 7"/>
          <p:cNvSpPr/>
          <p:nvPr/>
        </p:nvSpPr>
        <p:spPr>
          <a:xfrm>
            <a:off x="7662672" y="5074920"/>
            <a:ext cx="5961888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90"/>
              </a:lnSpc>
              <a:buNone/>
            </a:pPr>
            <a:r>
              <a:rPr lang="en-US" sz="2230" dirty="0">
                <a:solidFill>
                  <a:srgbClr val="FFFFFF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6. Core Features</a:t>
            </a:r>
            <a:endParaRPr lang="en-US" sz="223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624328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5528" y="4050792"/>
            <a:ext cx="13048488" cy="71323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5580"/>
              </a:lnSpc>
              <a:buNone/>
            </a:pPr>
            <a:r>
              <a:rPr lang="en-US" sz="4460" dirty="0">
                <a:solidFill>
                  <a:srgbClr val="FFFFFF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1. Introduction</a:t>
            </a:r>
            <a:endParaRPr lang="en-US" sz="4460" dirty="0"/>
          </a:p>
        </p:txBody>
      </p:sp>
      <p:sp>
        <p:nvSpPr>
          <p:cNvPr id="5" name="Text 1"/>
          <p:cNvSpPr/>
          <p:nvPr/>
        </p:nvSpPr>
        <p:spPr>
          <a:xfrm>
            <a:off x="487038" y="4920917"/>
            <a:ext cx="13048488" cy="246647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5580"/>
              </a:lnSpc>
              <a:buNone/>
            </a:pPr>
            <a:r>
              <a:rPr lang="en-US" sz="4460" dirty="0">
                <a:solidFill>
                  <a:srgbClr val="FFFFFF"/>
                </a:solidFill>
                <a:latin typeface="思源黑体-思源黑体-ExtraBold" pitchFamily="34" charset="0"/>
                <a:ea typeface="思源黑体-思源黑体-ExtraBold" pitchFamily="34" charset="-122"/>
              </a:rPr>
              <a:t>My project is a C++ console-based application demonstrating</a:t>
            </a:r>
          </a:p>
          <a:p>
            <a:pPr marL="0" indent="0" algn="l">
              <a:lnSpc>
                <a:spcPts val="5580"/>
              </a:lnSpc>
              <a:buNone/>
            </a:pPr>
            <a:r>
              <a:rPr lang="en-US" sz="4460" dirty="0">
                <a:solidFill>
                  <a:srgbClr val="FFFFFF"/>
                </a:solidFill>
                <a:latin typeface="思源黑体-思源黑体-ExtraBold" pitchFamily="34" charset="0"/>
                <a:ea typeface="思源黑体-思源黑体-ExtraBold" pitchFamily="34" charset="-122"/>
              </a:rPr>
              <a:t>OOP and DSA Structure implementation “specifically stacks </a:t>
            </a:r>
          </a:p>
          <a:p>
            <a:pPr marL="0" indent="0" algn="l">
              <a:lnSpc>
                <a:spcPts val="5580"/>
              </a:lnSpc>
              <a:buNone/>
            </a:pPr>
            <a:r>
              <a:rPr lang="en-US" sz="4460" dirty="0">
                <a:solidFill>
                  <a:srgbClr val="FFFFFF"/>
                </a:solidFill>
                <a:latin typeface="思源黑体-思源黑体-ExtraBold" pitchFamily="34" charset="0"/>
                <a:ea typeface="思源黑体-思源黑体-ExtraBold" pitchFamily="34" charset="-122"/>
              </a:rPr>
              <a:t>And file handling for version tracking.”</a:t>
            </a:r>
            <a:endParaRPr lang="en-US" sz="4460" dirty="0"/>
          </a:p>
        </p:txBody>
      </p:sp>
      <p:sp>
        <p:nvSpPr>
          <p:cNvPr id="6" name="Text 2"/>
          <p:cNvSpPr/>
          <p:nvPr/>
        </p:nvSpPr>
        <p:spPr>
          <a:xfrm>
            <a:off x="795528" y="5980176"/>
            <a:ext cx="13048488" cy="2834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>
              <a:lnSpc>
                <a:spcPts val="2230"/>
              </a:lnSpc>
            </a:pPr>
            <a:endParaRPr lang="en-US" sz="178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852160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647688" y="2871216"/>
            <a:ext cx="7196328" cy="1417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5580"/>
              </a:lnSpc>
              <a:buNone/>
            </a:pPr>
            <a:r>
              <a:rPr lang="en-US" sz="4460" dirty="0">
                <a:solidFill>
                  <a:srgbClr val="FFFFFF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What is Versioned Document Tracker?</a:t>
            </a:r>
            <a:endParaRPr lang="en-US" sz="4460" dirty="0"/>
          </a:p>
        </p:txBody>
      </p:sp>
      <p:sp>
        <p:nvSpPr>
          <p:cNvPr id="5" name="Text 1"/>
          <p:cNvSpPr/>
          <p:nvPr/>
        </p:nvSpPr>
        <p:spPr>
          <a:xfrm>
            <a:off x="6647688" y="4544568"/>
            <a:ext cx="7196328" cy="56692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230"/>
              </a:lnSpc>
              <a:buNone/>
            </a:pPr>
            <a:r>
              <a:rPr lang="en-US" sz="178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A tool designed for tracking changes and managing multiple versions of documents.</a:t>
            </a:r>
            <a:endParaRPr lang="en-US" sz="178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09176" y="0"/>
            <a:ext cx="5230368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6384" y="1956816"/>
            <a:ext cx="3959352" cy="2551176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6384" y="4700016"/>
            <a:ext cx="3959352" cy="2551176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8616" y="1956816"/>
            <a:ext cx="3959352" cy="2551176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8616" y="4700016"/>
            <a:ext cx="3959352" cy="2551176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2416" y="3118104"/>
            <a:ext cx="3438144" cy="1133856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2416" y="5861304"/>
            <a:ext cx="3438144" cy="1133856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84648" y="3118104"/>
            <a:ext cx="3438144" cy="1133856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84648" y="5861304"/>
            <a:ext cx="3438144" cy="1133856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2416" y="2212848"/>
            <a:ext cx="685800" cy="6858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2416" y="4956048"/>
            <a:ext cx="685800" cy="6858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84648" y="2212848"/>
            <a:ext cx="685800" cy="6858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84648" y="4956048"/>
            <a:ext cx="685800" cy="685800"/>
          </a:xfrm>
          <a:prstGeom prst="rect">
            <a:avLst/>
          </a:prstGeom>
        </p:spPr>
      </p:pic>
      <p:sp>
        <p:nvSpPr>
          <p:cNvPr id="16" name="Text 0"/>
          <p:cNvSpPr/>
          <p:nvPr/>
        </p:nvSpPr>
        <p:spPr>
          <a:xfrm>
            <a:off x="795528" y="1005840"/>
            <a:ext cx="8074152" cy="71323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5580"/>
              </a:lnSpc>
              <a:buNone/>
            </a:pPr>
            <a:r>
              <a:rPr lang="en-US" sz="4460" dirty="0">
                <a:solidFill>
                  <a:srgbClr val="FFFFFF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Key Features</a:t>
            </a:r>
            <a:endParaRPr lang="en-US" sz="4460" dirty="0"/>
          </a:p>
        </p:txBody>
      </p:sp>
      <p:sp>
        <p:nvSpPr>
          <p:cNvPr id="17" name="Text 1"/>
          <p:cNvSpPr/>
          <p:nvPr/>
        </p:nvSpPr>
        <p:spPr>
          <a:xfrm>
            <a:off x="1289304" y="2331720"/>
            <a:ext cx="192024" cy="44805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890"/>
              </a:lnSpc>
              <a:buNone/>
            </a:pPr>
            <a:r>
              <a:rPr lang="en-US" sz="2410" dirty="0">
                <a:solidFill>
                  <a:srgbClr val="080808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1</a:t>
            </a:r>
            <a:endParaRPr lang="en-US" sz="2410" dirty="0"/>
          </a:p>
        </p:txBody>
      </p:sp>
      <p:sp>
        <p:nvSpPr>
          <p:cNvPr id="18" name="Text 2"/>
          <p:cNvSpPr/>
          <p:nvPr/>
        </p:nvSpPr>
        <p:spPr>
          <a:xfrm>
            <a:off x="1042416" y="3118104"/>
            <a:ext cx="3438144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90"/>
              </a:lnSpc>
              <a:buNone/>
            </a:pPr>
            <a:r>
              <a:rPr lang="en-US" sz="2230" dirty="0">
                <a:solidFill>
                  <a:srgbClr val="2B2B2B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Undo</a:t>
            </a:r>
            <a:endParaRPr lang="en-US" sz="2230" dirty="0"/>
          </a:p>
        </p:txBody>
      </p:sp>
      <p:sp>
        <p:nvSpPr>
          <p:cNvPr id="19" name="Text 3"/>
          <p:cNvSpPr/>
          <p:nvPr/>
        </p:nvSpPr>
        <p:spPr>
          <a:xfrm>
            <a:off x="1042416" y="3685032"/>
            <a:ext cx="3438144" cy="2834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230"/>
              </a:lnSpc>
              <a:buNone/>
            </a:pPr>
            <a:r>
              <a:rPr lang="en-US" sz="1780" dirty="0">
                <a:solidFill>
                  <a:srgbClr val="2B2B2B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Revert the last action.</a:t>
            </a:r>
            <a:endParaRPr lang="en-US" sz="1780" dirty="0"/>
          </a:p>
        </p:txBody>
      </p:sp>
      <p:sp>
        <p:nvSpPr>
          <p:cNvPr id="20" name="Text 4"/>
          <p:cNvSpPr/>
          <p:nvPr/>
        </p:nvSpPr>
        <p:spPr>
          <a:xfrm>
            <a:off x="1289304" y="5074920"/>
            <a:ext cx="192024" cy="44805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890"/>
              </a:lnSpc>
              <a:buNone/>
            </a:pPr>
            <a:r>
              <a:rPr lang="en-US" sz="2410" dirty="0">
                <a:solidFill>
                  <a:srgbClr val="080808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3</a:t>
            </a:r>
            <a:endParaRPr lang="en-US" sz="2410" dirty="0"/>
          </a:p>
        </p:txBody>
      </p:sp>
      <p:sp>
        <p:nvSpPr>
          <p:cNvPr id="21" name="Text 5"/>
          <p:cNvSpPr/>
          <p:nvPr/>
        </p:nvSpPr>
        <p:spPr>
          <a:xfrm>
            <a:off x="5431536" y="2331720"/>
            <a:ext cx="192024" cy="44805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890"/>
              </a:lnSpc>
              <a:buNone/>
            </a:pPr>
            <a:r>
              <a:rPr lang="en-US" sz="2410" dirty="0">
                <a:solidFill>
                  <a:srgbClr val="080808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2</a:t>
            </a:r>
            <a:endParaRPr lang="en-US" sz="2410" dirty="0"/>
          </a:p>
        </p:txBody>
      </p:sp>
      <p:sp>
        <p:nvSpPr>
          <p:cNvPr id="22" name="Text 6"/>
          <p:cNvSpPr/>
          <p:nvPr/>
        </p:nvSpPr>
        <p:spPr>
          <a:xfrm>
            <a:off x="1042416" y="5861304"/>
            <a:ext cx="3438144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90"/>
              </a:lnSpc>
              <a:buNone/>
            </a:pPr>
            <a:r>
              <a:rPr lang="en-US" sz="2230" dirty="0">
                <a:solidFill>
                  <a:srgbClr val="2B2B2B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Save/Load</a:t>
            </a:r>
            <a:endParaRPr lang="en-US" sz="2230" dirty="0"/>
          </a:p>
        </p:txBody>
      </p:sp>
      <p:sp>
        <p:nvSpPr>
          <p:cNvPr id="23" name="Text 7"/>
          <p:cNvSpPr/>
          <p:nvPr/>
        </p:nvSpPr>
        <p:spPr>
          <a:xfrm>
            <a:off x="5184648" y="3118104"/>
            <a:ext cx="3438144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90"/>
              </a:lnSpc>
              <a:buNone/>
            </a:pPr>
            <a:r>
              <a:rPr lang="en-US" sz="2230" dirty="0">
                <a:solidFill>
                  <a:srgbClr val="2B2B2B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Redo</a:t>
            </a:r>
            <a:endParaRPr lang="en-US" sz="2230" dirty="0"/>
          </a:p>
        </p:txBody>
      </p:sp>
      <p:sp>
        <p:nvSpPr>
          <p:cNvPr id="24" name="Text 8"/>
          <p:cNvSpPr/>
          <p:nvPr/>
        </p:nvSpPr>
        <p:spPr>
          <a:xfrm>
            <a:off x="5184648" y="3685032"/>
            <a:ext cx="3438144" cy="56692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230"/>
              </a:lnSpc>
              <a:buNone/>
            </a:pPr>
            <a:r>
              <a:rPr lang="en-US" sz="1780" dirty="0">
                <a:solidFill>
                  <a:srgbClr val="2B2B2B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Reapply the last undone action.</a:t>
            </a:r>
            <a:endParaRPr lang="en-US" sz="1780" dirty="0"/>
          </a:p>
        </p:txBody>
      </p:sp>
      <p:sp>
        <p:nvSpPr>
          <p:cNvPr id="25" name="Text 9"/>
          <p:cNvSpPr/>
          <p:nvPr/>
        </p:nvSpPr>
        <p:spPr>
          <a:xfrm>
            <a:off x="1042416" y="6419088"/>
            <a:ext cx="3438144" cy="56692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230"/>
              </a:lnSpc>
              <a:buNone/>
            </a:pPr>
            <a:r>
              <a:rPr lang="en-US" sz="1780" dirty="0">
                <a:solidFill>
                  <a:srgbClr val="2B2B2B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Save the document's current state or load a previous version.</a:t>
            </a:r>
            <a:endParaRPr lang="en-US" sz="1780" dirty="0"/>
          </a:p>
        </p:txBody>
      </p:sp>
      <p:sp>
        <p:nvSpPr>
          <p:cNvPr id="26" name="Text 10"/>
          <p:cNvSpPr/>
          <p:nvPr/>
        </p:nvSpPr>
        <p:spPr>
          <a:xfrm>
            <a:off x="5431536" y="5074920"/>
            <a:ext cx="192024" cy="44805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890"/>
              </a:lnSpc>
              <a:buNone/>
            </a:pPr>
            <a:r>
              <a:rPr lang="en-US" sz="2410" dirty="0">
                <a:solidFill>
                  <a:srgbClr val="080808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4</a:t>
            </a:r>
            <a:endParaRPr lang="en-US" sz="2410" dirty="0"/>
          </a:p>
        </p:txBody>
      </p:sp>
      <p:sp>
        <p:nvSpPr>
          <p:cNvPr id="27" name="Text 11"/>
          <p:cNvSpPr/>
          <p:nvPr/>
        </p:nvSpPr>
        <p:spPr>
          <a:xfrm>
            <a:off x="5184648" y="5861304"/>
            <a:ext cx="3438144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90"/>
              </a:lnSpc>
              <a:buNone/>
            </a:pPr>
            <a:r>
              <a:rPr lang="en-US" sz="2230" dirty="0">
                <a:solidFill>
                  <a:srgbClr val="2B2B2B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Version History</a:t>
            </a:r>
            <a:endParaRPr lang="en-US" sz="2230" dirty="0"/>
          </a:p>
        </p:txBody>
      </p:sp>
      <p:sp>
        <p:nvSpPr>
          <p:cNvPr id="28" name="Text 12"/>
          <p:cNvSpPr/>
          <p:nvPr/>
        </p:nvSpPr>
        <p:spPr>
          <a:xfrm>
            <a:off x="5184648" y="6419088"/>
            <a:ext cx="3438144" cy="56692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230"/>
              </a:lnSpc>
              <a:buNone/>
            </a:pPr>
            <a:r>
              <a:rPr lang="en-US" sz="1780" dirty="0">
                <a:solidFill>
                  <a:srgbClr val="2B2B2B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Keep track of all document versions.</a:t>
            </a:r>
            <a:endParaRPr lang="en-US" sz="178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624328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5528" y="5394960"/>
            <a:ext cx="4197096" cy="740664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21224" y="5394960"/>
            <a:ext cx="4197096" cy="740664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46920" y="5394960"/>
            <a:ext cx="4197096" cy="740664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795528" y="4434840"/>
            <a:ext cx="13048488" cy="71323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5580"/>
              </a:lnSpc>
              <a:buNone/>
            </a:pPr>
            <a:r>
              <a:rPr lang="en-US" sz="4460" dirty="0">
                <a:solidFill>
                  <a:srgbClr val="FFFFFF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Technologies</a:t>
            </a:r>
            <a:endParaRPr lang="en-US" sz="4460" dirty="0"/>
          </a:p>
        </p:txBody>
      </p:sp>
      <p:sp>
        <p:nvSpPr>
          <p:cNvPr id="8" name="Text 1"/>
          <p:cNvSpPr/>
          <p:nvPr/>
        </p:nvSpPr>
        <p:spPr>
          <a:xfrm>
            <a:off x="1024128" y="5623560"/>
            <a:ext cx="3749040" cy="2834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230"/>
              </a:lnSpc>
              <a:buNone/>
            </a:pPr>
            <a:r>
              <a:rPr lang="en-US" sz="178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C++</a:t>
            </a:r>
            <a:endParaRPr lang="en-US" sz="1780" dirty="0"/>
          </a:p>
        </p:txBody>
      </p:sp>
      <p:sp>
        <p:nvSpPr>
          <p:cNvPr id="9" name="Text 2"/>
          <p:cNvSpPr/>
          <p:nvPr/>
        </p:nvSpPr>
        <p:spPr>
          <a:xfrm>
            <a:off x="5449824" y="5623560"/>
            <a:ext cx="3749040" cy="2834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230"/>
              </a:lnSpc>
              <a:buNone/>
            </a:pPr>
            <a:r>
              <a:rPr lang="en-US" sz="178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OOP</a:t>
            </a:r>
            <a:endParaRPr lang="en-US" sz="1780" dirty="0"/>
          </a:p>
        </p:txBody>
      </p:sp>
      <p:sp>
        <p:nvSpPr>
          <p:cNvPr id="10" name="Text 3"/>
          <p:cNvSpPr/>
          <p:nvPr/>
        </p:nvSpPr>
        <p:spPr>
          <a:xfrm>
            <a:off x="9875520" y="5623560"/>
            <a:ext cx="3749040" cy="2834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230"/>
              </a:lnSpc>
              <a:buNone/>
            </a:pPr>
            <a:r>
              <a:rPr lang="en-US" sz="178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Data Structures</a:t>
            </a:r>
            <a:endParaRPr lang="en-US" sz="178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624328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5528" y="3364992"/>
            <a:ext cx="13048488" cy="39319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060"/>
              </a:lnSpc>
              <a:buNone/>
            </a:pPr>
            <a:r>
              <a:rPr lang="en-US" sz="2450" dirty="0">
                <a:solidFill>
                  <a:srgbClr val="FFFFFF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2. Objectives</a:t>
            </a:r>
            <a:endParaRPr lang="en-US" sz="2450" dirty="0"/>
          </a:p>
        </p:txBody>
      </p:sp>
      <p:sp>
        <p:nvSpPr>
          <p:cNvPr id="5" name="Text 1"/>
          <p:cNvSpPr/>
          <p:nvPr/>
        </p:nvSpPr>
        <p:spPr>
          <a:xfrm>
            <a:off x="795528" y="3895344"/>
            <a:ext cx="13048488" cy="39319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060"/>
              </a:lnSpc>
              <a:buNone/>
            </a:pPr>
            <a:r>
              <a:rPr lang="en-US" sz="2450" dirty="0">
                <a:solidFill>
                  <a:srgbClr val="FFFFFF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Design</a:t>
            </a:r>
            <a:endParaRPr lang="en-US" sz="2450" dirty="0"/>
          </a:p>
        </p:txBody>
      </p:sp>
      <p:sp>
        <p:nvSpPr>
          <p:cNvPr id="6" name="Text 2"/>
          <p:cNvSpPr/>
          <p:nvPr/>
        </p:nvSpPr>
        <p:spPr>
          <a:xfrm>
            <a:off x="795528" y="4425696"/>
            <a:ext cx="13048488" cy="16459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220"/>
              </a:lnSpc>
              <a:buNone/>
            </a:pPr>
            <a:r>
              <a:rPr lang="en-US" sz="98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Design a lightweight version control system.</a:t>
            </a:r>
            <a:endParaRPr lang="en-US" sz="980" dirty="0"/>
          </a:p>
        </p:txBody>
      </p:sp>
      <p:sp>
        <p:nvSpPr>
          <p:cNvPr id="7" name="Text 3"/>
          <p:cNvSpPr/>
          <p:nvPr/>
        </p:nvSpPr>
        <p:spPr>
          <a:xfrm>
            <a:off x="795528" y="4718304"/>
            <a:ext cx="13048488" cy="39319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060"/>
              </a:lnSpc>
              <a:buNone/>
            </a:pPr>
            <a:r>
              <a:rPr lang="en-US" sz="2450" dirty="0">
                <a:solidFill>
                  <a:srgbClr val="FFFFFF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Implement</a:t>
            </a:r>
            <a:endParaRPr lang="en-US" sz="2450" dirty="0"/>
          </a:p>
        </p:txBody>
      </p:sp>
      <p:sp>
        <p:nvSpPr>
          <p:cNvPr id="8" name="Text 4"/>
          <p:cNvSpPr/>
          <p:nvPr/>
        </p:nvSpPr>
        <p:spPr>
          <a:xfrm>
            <a:off x="795528" y="5248656"/>
            <a:ext cx="13048488" cy="16459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220"/>
              </a:lnSpc>
              <a:buNone/>
            </a:pPr>
            <a:r>
              <a:rPr lang="en-US" sz="98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Implement Undo/Redo using stacks.</a:t>
            </a:r>
            <a:endParaRPr lang="en-US" sz="980" dirty="0"/>
          </a:p>
        </p:txBody>
      </p:sp>
      <p:sp>
        <p:nvSpPr>
          <p:cNvPr id="9" name="Text 5"/>
          <p:cNvSpPr/>
          <p:nvPr/>
        </p:nvSpPr>
        <p:spPr>
          <a:xfrm>
            <a:off x="795528" y="5550408"/>
            <a:ext cx="13048488" cy="39319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060"/>
              </a:lnSpc>
              <a:buNone/>
            </a:pPr>
            <a:r>
              <a:rPr lang="en-US" sz="2450" dirty="0">
                <a:solidFill>
                  <a:srgbClr val="FFFFFF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Simulate</a:t>
            </a:r>
            <a:endParaRPr lang="en-US" sz="2450" dirty="0"/>
          </a:p>
        </p:txBody>
      </p:sp>
      <p:sp>
        <p:nvSpPr>
          <p:cNvPr id="10" name="Text 6"/>
          <p:cNvSpPr/>
          <p:nvPr/>
        </p:nvSpPr>
        <p:spPr>
          <a:xfrm>
            <a:off x="795528" y="6080760"/>
            <a:ext cx="13048488" cy="16459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220"/>
              </a:lnSpc>
              <a:buNone/>
            </a:pPr>
            <a:r>
              <a:rPr lang="en-US" sz="98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Simulate modern text editor features.</a:t>
            </a:r>
            <a:endParaRPr lang="en-US" sz="980" dirty="0"/>
          </a:p>
        </p:txBody>
      </p:sp>
      <p:sp>
        <p:nvSpPr>
          <p:cNvPr id="11" name="Text 7"/>
          <p:cNvSpPr/>
          <p:nvPr/>
        </p:nvSpPr>
        <p:spPr>
          <a:xfrm>
            <a:off x="795528" y="6373368"/>
            <a:ext cx="13048488" cy="39319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060"/>
              </a:lnSpc>
              <a:buNone/>
            </a:pPr>
            <a:r>
              <a:rPr lang="en-US" sz="2450" dirty="0">
                <a:solidFill>
                  <a:srgbClr val="FFFFFF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Enhance</a:t>
            </a:r>
            <a:endParaRPr lang="en-US" sz="2450" dirty="0"/>
          </a:p>
        </p:txBody>
      </p:sp>
      <p:sp>
        <p:nvSpPr>
          <p:cNvPr id="12" name="Text 8"/>
          <p:cNvSpPr/>
          <p:nvPr/>
        </p:nvSpPr>
        <p:spPr>
          <a:xfrm>
            <a:off x="795528" y="6903720"/>
            <a:ext cx="13048488" cy="16459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220"/>
              </a:lnSpc>
              <a:buNone/>
            </a:pPr>
            <a:r>
              <a:rPr lang="en-US" sz="98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Enhance C++ programming skills.</a:t>
            </a:r>
            <a:endParaRPr lang="en-US" sz="98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852160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647688" y="2889504"/>
            <a:ext cx="7196328" cy="71323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5580"/>
              </a:lnSpc>
              <a:buNone/>
            </a:pPr>
            <a:r>
              <a:rPr lang="en-US" sz="4460" dirty="0">
                <a:solidFill>
                  <a:srgbClr val="FFFFFF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3. Technology Stack</a:t>
            </a:r>
            <a:endParaRPr lang="en-US" sz="4460" dirty="0"/>
          </a:p>
        </p:txBody>
      </p:sp>
      <p:sp>
        <p:nvSpPr>
          <p:cNvPr id="5" name="Text 1"/>
          <p:cNvSpPr/>
          <p:nvPr/>
        </p:nvSpPr>
        <p:spPr>
          <a:xfrm>
            <a:off x="6647688" y="3849624"/>
            <a:ext cx="7196328" cy="71323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5580"/>
              </a:lnSpc>
              <a:buNone/>
            </a:pPr>
            <a:r>
              <a:rPr lang="en-US" sz="4460" dirty="0">
                <a:solidFill>
                  <a:srgbClr val="FFFFFF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Programming Language</a:t>
            </a:r>
            <a:endParaRPr lang="en-US" sz="4460" dirty="0"/>
          </a:p>
        </p:txBody>
      </p:sp>
      <p:sp>
        <p:nvSpPr>
          <p:cNvPr id="6" name="Text 2"/>
          <p:cNvSpPr/>
          <p:nvPr/>
        </p:nvSpPr>
        <p:spPr>
          <a:xfrm>
            <a:off x="6647688" y="4818888"/>
            <a:ext cx="7196328" cy="2834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230"/>
              </a:lnSpc>
              <a:buNone/>
            </a:pPr>
            <a:r>
              <a:rPr lang="en-US" sz="178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C++ (C++11 or above)</a:t>
            </a:r>
            <a:endParaRPr lang="en-US" sz="178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09176" y="0"/>
            <a:ext cx="5230368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6112" y="4206240"/>
            <a:ext cx="7991856" cy="804672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6384" y="4206240"/>
            <a:ext cx="146304" cy="804672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795528" y="3255264"/>
            <a:ext cx="8074152" cy="71323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5580"/>
              </a:lnSpc>
              <a:buNone/>
            </a:pPr>
            <a:r>
              <a:rPr lang="en-US" sz="4460" dirty="0">
                <a:solidFill>
                  <a:srgbClr val="FFFFFF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Data Structures</a:t>
            </a:r>
            <a:endParaRPr lang="en-US" sz="4460" dirty="0"/>
          </a:p>
        </p:txBody>
      </p:sp>
      <p:sp>
        <p:nvSpPr>
          <p:cNvPr id="7" name="Text 1"/>
          <p:cNvSpPr/>
          <p:nvPr/>
        </p:nvSpPr>
        <p:spPr>
          <a:xfrm>
            <a:off x="1133856" y="4462272"/>
            <a:ext cx="7488936" cy="2834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230"/>
              </a:lnSpc>
              <a:buNone/>
            </a:pPr>
            <a:r>
              <a:rPr lang="en-US" sz="178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Stack</a:t>
            </a:r>
            <a:endParaRPr lang="en-US" sz="178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</TotalTime>
  <Words>361</Words>
  <Application>Microsoft Office PowerPoint</Application>
  <PresentationFormat>Custom</PresentationFormat>
  <Paragraphs>109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思源黑体-思源黑体-ExtraBold</vt:lpstr>
      <vt:lpstr>思源黑体-思源黑体-Medium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AKASH YADAV</cp:lastModifiedBy>
  <cp:revision>2</cp:revision>
  <dcterms:created xsi:type="dcterms:W3CDTF">2025-10-18T08:58:52Z</dcterms:created>
  <dcterms:modified xsi:type="dcterms:W3CDTF">2025-10-18T09:33:07Z</dcterms:modified>
</cp:coreProperties>
</file>